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2" r:id="rId3"/>
    <p:sldId id="257" r:id="rId4"/>
    <p:sldId id="267" r:id="rId5"/>
    <p:sldId id="265" r:id="rId6"/>
    <p:sldId id="266" r:id="rId7"/>
    <p:sldId id="264" r:id="rId8"/>
    <p:sldId id="263" r:id="rId9"/>
    <p:sldId id="262" r:id="rId10"/>
    <p:sldId id="261" r:id="rId11"/>
    <p:sldId id="260" r:id="rId12"/>
    <p:sldId id="259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3" d="100"/>
          <a:sy n="113" d="100"/>
        </p:scale>
        <p:origin x="-948" y="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F40D6-EEB4-402B-94DB-6F042ADF6817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D25861-5A61-47D9-A830-F793515DE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573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D25861-5A61-47D9-A830-F793515DEC2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00034" y="1455879"/>
            <a:ext cx="77867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互联网</a:t>
            </a:r>
            <a:r>
              <a:rPr lang="en-US" altLang="zh-CN" sz="4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+</a:t>
            </a:r>
            <a:r>
              <a: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创新创业大赛</a:t>
            </a:r>
            <a:endParaRPr lang="en-US" altLang="zh-CN" sz="40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商业计划书参考模板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1538" y="3822332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一、 商业计划书简洁版（</a:t>
            </a:r>
            <a:r>
              <a:rPr lang="en-US" altLang="zh-CN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PPT</a:t>
            </a:r>
            <a:r>
              <a:rPr lang="zh-CN" alt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版）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538" y="4822464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二、商业计划书详细附录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2285992"/>
            <a:ext cx="8226763" cy="252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28728" y="5845750"/>
            <a:ext cx="6000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itchFamily="2" charset="-122"/>
                <a:ea typeface="华文新魏" pitchFamily="2" charset="-122"/>
              </a:rPr>
              <a:t>注：以上两部分整合到一起，形成一份完整的商业计划书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4"/>
            <a:ext cx="9075737" cy="516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472" y="5214950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注意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这一页，是基于“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公司值多少钱（即估值）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”计算的，而不是“</a:t>
            </a:r>
            <a:r>
              <a:rPr lang="zh-CN" alt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需要多少钱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”计算的。关于估值请参考：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估值的艺术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 https://wenku.baidu.com/view/68fd3f4c32687e21af45b307e87101f69e31fbef.html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史上最全的投资估值方法和技术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 https://xueqiu.com/1319955334/87644084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9000329" cy="37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428596" y="3929066"/>
            <a:ext cx="8501122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绚丽的图片背景   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+   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一两句话重复“使命、价值观、产品核心”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243" y="1285860"/>
            <a:ext cx="8979757" cy="4857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142984"/>
            <a:ext cx="8226763" cy="25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一、商业计划书简洁版（</a:t>
            </a:r>
            <a:r>
              <a:rPr lang="en-US" altLang="zh-CN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PPT</a:t>
            </a:r>
            <a:r>
              <a:rPr lang="zh-CN" alt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版）  </a:t>
            </a:r>
          </a:p>
          <a:p>
            <a:endParaRPr lang="zh-CN" alt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14314" y="1461135"/>
            <a:ext cx="8572528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            根据经验，网评评委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主要根据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商业计划书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简洁版</a:t>
            </a:r>
            <a:r>
              <a:rPr kumimoji="0" lang="en-US" altLang="zh-CN" sz="2000" b="0" i="0" u="none" strike="noStrike" cap="none" normalizeH="0" baseline="0" dirty="0" err="1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ppt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打分，未尽部分从商业计划书详尽版中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寻找依据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，因此建议商业计划书详尽版仅提供商业计划书简洁版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未充分展现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的内容，包括但不限于：</a:t>
            </a: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457200" indent="-457200" fontAlgn="base">
              <a:lnSpc>
                <a:spcPts val="45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行业和市场背景（可比简洁版中稍扩大领域、产业链上下游，以表明市场足够广阔）调研数据及其</a:t>
            </a:r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来源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（最好引用近年政府、事业单位、研究院和权威商业咨询机构的调研报告）；</a:t>
            </a:r>
            <a:endParaRPr lang="en-US" altLang="zh-CN" sz="16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产品或服务的形态、功能、与竞品相比优势、创新点、生产过程（合作方）等的图片、图表、合作研发、生产的相关协议合同、知识产权获授权证明、视频等的详细介绍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45720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商业模式市场实践与验证相关证明，如顾客使用照片、活动举行场面、销售渠道合作与订购合同、财务流水和报告、产生社会影响的照片、视频、投融资证明等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17" y="1000108"/>
            <a:ext cx="8226763" cy="25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28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二、商业计划书详尽附录  </a:t>
            </a:r>
          </a:p>
          <a:p>
            <a:endParaRPr lang="zh-CN" alt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285728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一、商业计划书简洁版（</a:t>
            </a:r>
            <a:r>
              <a:rPr lang="en-US" altLang="zh-CN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PPT</a:t>
            </a:r>
            <a:r>
              <a:rPr lang="zh-CN" alt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版）  </a:t>
            </a:r>
          </a:p>
          <a:p>
            <a:endParaRPr lang="zh-CN" alt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9" y="1071546"/>
            <a:ext cx="8226763" cy="25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86520"/>
            <a:ext cx="75723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参考文献：蒋楠，参赛项目商业计划书</a:t>
            </a:r>
            <a:r>
              <a:rPr lang="en-US" altLang="zh-CN" sz="1200" dirty="0" err="1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建议模板，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2018.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3071810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参赛项目商业计划书参考模板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74"/>
            <a:ext cx="9144000" cy="4456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142984"/>
            <a:ext cx="8226763" cy="25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285728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一、商业计划书简洁版（</a:t>
            </a:r>
            <a:r>
              <a:rPr lang="en-US" altLang="zh-CN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PPT</a:t>
            </a:r>
            <a:r>
              <a:rPr lang="zh-CN" alt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版）  </a:t>
            </a:r>
          </a:p>
          <a:p>
            <a:endParaRPr lang="zh-CN" alt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33507"/>
            <a:ext cx="9091613" cy="505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142984"/>
            <a:ext cx="8226763" cy="25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5720" y="285728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一、商业计划书简洁版（</a:t>
            </a:r>
            <a:r>
              <a:rPr lang="en-US" altLang="zh-CN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PPT</a:t>
            </a:r>
            <a:r>
              <a:rPr lang="zh-CN" altLang="en-US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版）  </a:t>
            </a:r>
          </a:p>
          <a:p>
            <a:endParaRPr lang="zh-CN" altLang="en-US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" y="863600"/>
            <a:ext cx="9099550" cy="512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00347" y="6000768"/>
            <a:ext cx="814393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、行业背景和市场容量应</a:t>
            </a:r>
            <a:r>
              <a:rPr lang="zh-CN" altLang="en-US" sz="1500" dirty="0">
                <a:latin typeface="微软雅黑" pitchFamily="34" charset="-122"/>
                <a:ea typeface="微软雅黑" pitchFamily="34" charset="-122"/>
              </a:rPr>
              <a:t>精确瞄准</a:t>
            </a: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项目产品和服务解决的问题，不应说得太大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13" y="142852"/>
            <a:ext cx="9121775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42910" y="4811705"/>
            <a:ext cx="835824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、如有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“硬核”科技创新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，在商业模式方面，不建议融入模式创新，不建议盲目融入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AI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，大数据等“时髦”卖点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 “平台”类项目，如互联网送外卖，因创业门槛低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，历年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未有此类项目获高级别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奖励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等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157424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备注： 如在商业模式设计方面有困难，建议科技成果发明人在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拟写之前寻求企业家、商业咨询师、投资人等的建议和帮助，教务处双创办竭诚提供帮助。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" y="285728"/>
            <a:ext cx="9067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" y="784225"/>
            <a:ext cx="9053513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25" y="285728"/>
            <a:ext cx="9099550" cy="493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642910" y="4653136"/>
            <a:ext cx="821537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大数据类项目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合法的数据来源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往往是核心竞争力，建议清晰交代</a:t>
            </a: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“数据来源合法性”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525</Words>
  <Application>Microsoft Office PowerPoint</Application>
  <PresentationFormat>全屏显示(4:3)</PresentationFormat>
  <Paragraphs>28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雍素英</cp:lastModifiedBy>
  <cp:revision>34</cp:revision>
  <dcterms:created xsi:type="dcterms:W3CDTF">2019-04-04T00:42:59Z</dcterms:created>
  <dcterms:modified xsi:type="dcterms:W3CDTF">2019-05-22T12:13:38Z</dcterms:modified>
</cp:coreProperties>
</file>